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4665" autoAdjust="0"/>
  </p:normalViewPr>
  <p:slideViewPr>
    <p:cSldViewPr>
      <p:cViewPr varScale="1">
        <p:scale>
          <a:sx n="68" d="100"/>
          <a:sy n="68" d="100"/>
        </p:scale>
        <p:origin x="-18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10E8-6809-4C15-A3C6-BF3D03EE95C9}" type="datetimeFigureOut">
              <a:rPr lang="fr-FR" smtClean="0"/>
              <a:pPr/>
              <a:t>02/02/2011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F21D-AFEF-4FB3-A5AD-87A856D5FF6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10E8-6809-4C15-A3C6-BF3D03EE95C9}" type="datetimeFigureOut">
              <a:rPr lang="fr-FR" smtClean="0"/>
              <a:pPr/>
              <a:t>02/02/2011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F21D-AFEF-4FB3-A5AD-87A856D5FF6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10E8-6809-4C15-A3C6-BF3D03EE95C9}" type="datetimeFigureOut">
              <a:rPr lang="fr-FR" smtClean="0"/>
              <a:pPr/>
              <a:t>02/02/2011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F21D-AFEF-4FB3-A5AD-87A856D5FF6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10E8-6809-4C15-A3C6-BF3D03EE95C9}" type="datetimeFigureOut">
              <a:rPr lang="fr-FR" smtClean="0"/>
              <a:pPr/>
              <a:t>02/02/2011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F21D-AFEF-4FB3-A5AD-87A856D5FF6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10E8-6809-4C15-A3C6-BF3D03EE95C9}" type="datetimeFigureOut">
              <a:rPr lang="fr-FR" smtClean="0"/>
              <a:pPr/>
              <a:t>02/02/2011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F21D-AFEF-4FB3-A5AD-87A856D5FF6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10E8-6809-4C15-A3C6-BF3D03EE95C9}" type="datetimeFigureOut">
              <a:rPr lang="fr-FR" smtClean="0"/>
              <a:pPr/>
              <a:t>02/02/2011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F21D-AFEF-4FB3-A5AD-87A856D5FF6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10E8-6809-4C15-A3C6-BF3D03EE95C9}" type="datetimeFigureOut">
              <a:rPr lang="fr-FR" smtClean="0"/>
              <a:pPr/>
              <a:t>02/02/2011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F21D-AFEF-4FB3-A5AD-87A856D5FF6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10E8-6809-4C15-A3C6-BF3D03EE95C9}" type="datetimeFigureOut">
              <a:rPr lang="fr-FR" smtClean="0"/>
              <a:pPr/>
              <a:t>02/02/2011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F21D-AFEF-4FB3-A5AD-87A856D5FF6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10E8-6809-4C15-A3C6-BF3D03EE95C9}" type="datetimeFigureOut">
              <a:rPr lang="fr-FR" smtClean="0"/>
              <a:pPr/>
              <a:t>02/02/2011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F21D-AFEF-4FB3-A5AD-87A856D5FF6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10E8-6809-4C15-A3C6-BF3D03EE95C9}" type="datetimeFigureOut">
              <a:rPr lang="fr-FR" smtClean="0"/>
              <a:pPr/>
              <a:t>02/02/2011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F21D-AFEF-4FB3-A5AD-87A856D5FF6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10E8-6809-4C15-A3C6-BF3D03EE95C9}" type="datetimeFigureOut">
              <a:rPr lang="fr-FR" smtClean="0"/>
              <a:pPr/>
              <a:t>02/02/2011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F21D-AFEF-4FB3-A5AD-87A856D5FF6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661910E8-6809-4C15-A3C6-BF3D03EE95C9}" type="datetimeFigureOut">
              <a:rPr lang="fr-FR" smtClean="0"/>
              <a:pPr/>
              <a:t>02/02/2011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77C4F21D-AFEF-4FB3-A5AD-87A856D5FF6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2160240"/>
          </a:xfrm>
        </p:spPr>
        <p:txBody>
          <a:bodyPr>
            <a:normAutofit/>
          </a:bodyPr>
          <a:lstStyle/>
          <a:p>
            <a:endParaRPr lang="fr-FR" sz="9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41503" y="3055702"/>
            <a:ext cx="2736304" cy="2727183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1679" y="1002627"/>
            <a:ext cx="6085183" cy="1440160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676638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fr-FR" sz="2800" dirty="0" smtClean="0"/>
              <a:t>- Fondation : 4 avril 1975 à Albuquerque </a:t>
            </a:r>
          </a:p>
          <a:p>
            <a:pPr marL="0" indent="0" algn="ctr">
              <a:buNone/>
            </a:pPr>
            <a:r>
              <a:rPr lang="fr-FR" sz="2800" dirty="0" smtClean="0"/>
              <a:t>- 1981 : lancement de MS-DOS</a:t>
            </a:r>
          </a:p>
          <a:p>
            <a:pPr marL="0" indent="0" algn="ctr">
              <a:buNone/>
            </a:pPr>
            <a:r>
              <a:rPr lang="fr-FR" sz="2800" dirty="0" smtClean="0"/>
              <a:t>- 1990 : lancement de Windows 3.0</a:t>
            </a:r>
          </a:p>
          <a:p>
            <a:pPr marL="0" indent="0" algn="ctr">
              <a:buNone/>
            </a:pPr>
            <a:r>
              <a:rPr lang="fr-FR" sz="2800" dirty="0" smtClean="0"/>
              <a:t>- 1995 : lancement de Windows 95</a:t>
            </a:r>
          </a:p>
          <a:p>
            <a:pPr marL="0" indent="0" algn="ctr">
              <a:buNone/>
            </a:pPr>
            <a:r>
              <a:rPr lang="fr-FR" sz="2800" dirty="0" smtClean="0"/>
              <a:t>- 2001 : lancement de Windows XP et de la Xbox</a:t>
            </a:r>
          </a:p>
          <a:p>
            <a:pPr marL="0" indent="0" algn="ctr">
              <a:buNone/>
            </a:pPr>
            <a:r>
              <a:rPr lang="fr-FR" sz="2800" dirty="0" smtClean="0"/>
              <a:t>- 2008 : départ de Bill Gates, un des fondateurs de la firme</a:t>
            </a:r>
          </a:p>
          <a:p>
            <a:pPr marL="0" indent="0" algn="ctr">
              <a:buNone/>
            </a:pPr>
            <a:r>
              <a:rPr lang="fr-FR" sz="2800" dirty="0" smtClean="0"/>
              <a:t>- 2009 : Windows 7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407349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/>
      </p:transition>
    </mc:Choice>
    <mc:Fallback>
      <p:transition spd="slow">
        <p:spli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800" dirty="0" smtClean="0"/>
              <a:t>Les créateurs de cette entreprise sont Bill Gates et Paul Allen.</a:t>
            </a:r>
          </a:p>
          <a:p>
            <a:pPr marL="0" indent="0" algn="ctr">
              <a:buNone/>
            </a:pPr>
            <a:endParaRPr lang="fr-FR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780928"/>
            <a:ext cx="3235142" cy="22322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691223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800" dirty="0" smtClean="0"/>
              <a:t>En 2010, le chiffre d’affaires était de 62,484 milliards  de dollars pour 18,760 milliards de bénéfices.</a:t>
            </a:r>
          </a:p>
        </p:txBody>
      </p:sp>
    </p:spTree>
    <p:extLst>
      <p:ext uri="{BB962C8B-B14F-4D97-AF65-F5344CB8AC3E}">
        <p14:creationId xmlns:p14="http://schemas.microsoft.com/office/powerpoint/2010/main" xmlns="" val="15426001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800" dirty="0" smtClean="0"/>
              <a:t> Elle emploie 88 180 personnes dans 107 pays différents.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xmlns="" val="150698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800" dirty="0" smtClean="0"/>
              <a:t>Cette  entreprise a beaucoup de concurrents car elle est sur plusieurs </a:t>
            </a:r>
            <a:r>
              <a:rPr lang="fr-FR" sz="2800" dirty="0" smtClean="0"/>
              <a:t>marchés </a:t>
            </a:r>
            <a:r>
              <a:rPr lang="fr-FR" sz="2800" dirty="0" smtClean="0"/>
              <a:t>(console, ordinateur, logiciel…). Ces principaux concurrents sont :</a:t>
            </a:r>
          </a:p>
          <a:p>
            <a:pPr algn="ctr">
              <a:buFontTx/>
              <a:buChar char="-"/>
            </a:pPr>
            <a:r>
              <a:rPr lang="fr-FR" sz="2800" dirty="0" smtClean="0"/>
              <a:t>Apple</a:t>
            </a:r>
          </a:p>
          <a:p>
            <a:pPr algn="ctr">
              <a:buFontTx/>
              <a:buChar char="-"/>
            </a:pPr>
            <a:r>
              <a:rPr lang="fr-FR" sz="2800" dirty="0" smtClean="0"/>
              <a:t>Sony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xmlns="" val="267148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800" dirty="0" smtClean="0"/>
              <a:t>Les lieux de productions se trouvent un peu partout dans le monde, dans 107 pays différents.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860099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395536" y="1556792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800" dirty="0" smtClean="0"/>
              <a:t>Les principaux produits qu’elle </a:t>
            </a:r>
            <a:r>
              <a:rPr lang="fr-FR" sz="2800" dirty="0" smtClean="0"/>
              <a:t>commercialise </a:t>
            </a:r>
            <a:r>
              <a:rPr lang="fr-FR" sz="2800" dirty="0" smtClean="0"/>
              <a:t>sont :</a:t>
            </a:r>
          </a:p>
          <a:p>
            <a:pPr marL="0" indent="0" algn="ctr">
              <a:buNone/>
            </a:pPr>
            <a:endParaRPr lang="fr-FR" sz="2800" dirty="0" smtClean="0"/>
          </a:p>
          <a:p>
            <a:pPr marL="0" indent="0" algn="ctr">
              <a:buNone/>
            </a:pPr>
            <a:r>
              <a:rPr lang="fr-FR" sz="2800" dirty="0" smtClean="0"/>
              <a:t>-Microsoft Windows</a:t>
            </a:r>
          </a:p>
          <a:p>
            <a:pPr marL="0" indent="0" algn="ctr">
              <a:buNone/>
            </a:pPr>
            <a:r>
              <a:rPr lang="fr-FR" sz="2800" dirty="0" smtClean="0"/>
              <a:t>-Microsoft Office</a:t>
            </a:r>
          </a:p>
          <a:p>
            <a:pPr marL="0" indent="0" algn="ctr">
              <a:buNone/>
            </a:pPr>
            <a:r>
              <a:rPr lang="fr-FR" sz="2800" dirty="0" smtClean="0"/>
              <a:t>-Xbox</a:t>
            </a:r>
          </a:p>
          <a:p>
            <a:pPr marL="0" indent="0" algn="ctr">
              <a:buNone/>
            </a:pPr>
            <a:r>
              <a:rPr lang="fr-FR" sz="2800" dirty="0" smtClean="0"/>
              <a:t>-MSN</a:t>
            </a:r>
          </a:p>
          <a:p>
            <a:pPr marL="0" indent="0" algn="ctr">
              <a:buNone/>
            </a:pPr>
            <a:r>
              <a:rPr lang="fr-FR" sz="2800" dirty="0"/>
              <a:t>-</a:t>
            </a:r>
            <a:r>
              <a:rPr lang="fr-FR" sz="2800" dirty="0" smtClean="0"/>
              <a:t>Microsoft Game Studios</a:t>
            </a:r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xmlns="" val="2555963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800" dirty="0" smtClean="0"/>
              <a:t>Au cours des années elle a su </a:t>
            </a:r>
            <a:r>
              <a:rPr lang="fr-FR" sz="2800" dirty="0" smtClean="0"/>
              <a:t>diversifier son offre. </a:t>
            </a:r>
            <a:r>
              <a:rPr lang="fr-FR" sz="2800" dirty="0" smtClean="0"/>
              <a:t>Elle touche une très large partie de la population, les professionnels grâce a Microsoft Expression Studio, Microsoft Vision Studio et Microsoft Game Studios. Ainsi que les particuliers de tout </a:t>
            </a:r>
            <a:r>
              <a:rPr lang="fr-FR" sz="2800" dirty="0"/>
              <a:t>â</a:t>
            </a:r>
            <a:r>
              <a:rPr lang="fr-FR" sz="2800" dirty="0" smtClean="0"/>
              <a:t>ge avec les jeux vidéos, la Xbox, Zune et MSN pour les jeunes, les logiciel Windows 7 et Microsoft Office et les claviers et souris.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xmlns="" val="1656356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800" dirty="0" smtClean="0"/>
              <a:t>Microsoft a un avantage concurrentiel, grâce a sa technologie (Kinect…) et </a:t>
            </a:r>
            <a:r>
              <a:rPr lang="fr-FR" sz="2800" dirty="0" smtClean="0"/>
              <a:t>sa</a:t>
            </a:r>
            <a:r>
              <a:rPr lang="fr-FR" sz="2800" dirty="0" smtClean="0"/>
              <a:t> </a:t>
            </a:r>
            <a:r>
              <a:rPr lang="fr-FR" sz="2800" dirty="0" smtClean="0"/>
              <a:t>renomée, ses </a:t>
            </a:r>
            <a:r>
              <a:rPr lang="fr-FR" sz="2800" dirty="0" smtClean="0"/>
              <a:t>logiciels </a:t>
            </a:r>
            <a:r>
              <a:rPr lang="fr-FR" sz="2800" dirty="0" smtClean="0"/>
              <a:t>sont reconnus depuis sa création en 1975.</a:t>
            </a:r>
          </a:p>
          <a:p>
            <a:pPr marL="0" indent="0" algn="ctr">
              <a:buNone/>
            </a:pPr>
            <a:endParaRPr lang="fr-FR" sz="2800" dirty="0" smtClean="0"/>
          </a:p>
          <a:p>
            <a:pPr marL="0" indent="0" algn="ctr">
              <a:buNone/>
            </a:pPr>
            <a:endParaRPr lang="fr-FR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55437" y="3284984"/>
            <a:ext cx="2857500" cy="17621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76883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800" dirty="0" smtClean="0"/>
              <a:t>Nous avons choisi cette entreprise car c’est une multinationale très connue, on l’utilise quotidiennement et ses produits sont de très bonne qualité.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xmlns="" val="1445925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98</TotalTime>
  <Words>287</Words>
  <Application>Microsoft Office PowerPoint</Application>
  <PresentationFormat>Affichage à l'écran (4:3)</PresentationFormat>
  <Paragraphs>24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Horizon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</vt:vector>
  </TitlesOfParts>
  <Company>Région Languedoc Roussillon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vilar jean</dc:creator>
  <cp:lastModifiedBy>c.renaud</cp:lastModifiedBy>
  <cp:revision>11</cp:revision>
  <dcterms:created xsi:type="dcterms:W3CDTF">2011-02-01T14:18:05Z</dcterms:created>
  <dcterms:modified xsi:type="dcterms:W3CDTF">2011-02-02T07:35:43Z</dcterms:modified>
</cp:coreProperties>
</file>