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56"/>
    <a:srgbClr val="C4C4C4"/>
    <a:srgbClr val="D3D3D3"/>
    <a:srgbClr val="BCBCBC"/>
    <a:srgbClr val="B8B8B8"/>
    <a:srgbClr val="AEAEAE"/>
    <a:srgbClr val="A3A3A3"/>
    <a:srgbClr val="A6F8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65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34BC40F8-6DDD-406F-84A2-BDAF0DB027FF}" type="datetimeFigureOut">
              <a:rPr lang="fr-FR" smtClean="0"/>
              <a:pPr/>
              <a:t>02/02/2011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D9489111-2CD6-4EBD-BC95-8E8E28D32D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3C3C3C"/>
            </a:gs>
            <a:gs pos="0">
              <a:schemeClr val="tx1"/>
            </a:gs>
            <a:gs pos="53000">
              <a:srgbClr val="E6E6E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.motte\Bureau\adida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088" y="1245096"/>
            <a:ext cx="4344144" cy="4344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908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E6E6E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5311562" cy="808038"/>
          </a:xfrm>
        </p:spPr>
        <p:txBody>
          <a:bodyPr>
            <a:normAutofit/>
          </a:bodyPr>
          <a:lstStyle/>
          <a:p>
            <a:pPr algn="ctr"/>
            <a:r>
              <a:rPr lang="fr-FR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Clients</a:t>
            </a:r>
            <a:r>
              <a:rPr lang="fr-FR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Potentiels</a:t>
            </a:r>
            <a:endParaRPr lang="fr-FR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36912"/>
            <a:ext cx="2160240" cy="1872208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565656"/>
                </a:solidFill>
              </a:rPr>
              <a:t>Footballeurs</a:t>
            </a:r>
            <a:endParaRPr lang="fr-FR" sz="2000" dirty="0" smtClean="0">
              <a:solidFill>
                <a:srgbClr val="565656"/>
              </a:solidFill>
            </a:endParaRPr>
          </a:p>
          <a:p>
            <a:r>
              <a:rPr lang="fr-FR" sz="2000" dirty="0" smtClean="0">
                <a:solidFill>
                  <a:srgbClr val="565656"/>
                </a:solidFill>
              </a:rPr>
              <a:t>Sportifs</a:t>
            </a:r>
          </a:p>
          <a:p>
            <a:r>
              <a:rPr lang="fr-FR" sz="2000" dirty="0" smtClean="0">
                <a:solidFill>
                  <a:srgbClr val="565656"/>
                </a:solidFill>
              </a:rPr>
              <a:t>Clubs de Sport</a:t>
            </a:r>
          </a:p>
          <a:p>
            <a:r>
              <a:rPr lang="fr-FR" sz="2000" dirty="0" smtClean="0">
                <a:solidFill>
                  <a:srgbClr val="565656"/>
                </a:solidFill>
              </a:rPr>
              <a:t>Jeunes</a:t>
            </a:r>
          </a:p>
        </p:txBody>
      </p:sp>
      <p:pic>
        <p:nvPicPr>
          <p:cNvPr id="3074" name="Picture 2" descr="http://mini.tyson.free.fr/Photos_HQ/Robin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4320480" cy="3305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7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0000">
        <p14:honeycomb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E6E6E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5311562" cy="808038"/>
          </a:xfrm>
        </p:spPr>
        <p:txBody>
          <a:bodyPr>
            <a:normAutofit/>
          </a:bodyPr>
          <a:lstStyle/>
          <a:p>
            <a:pPr algn="ctr"/>
            <a:r>
              <a:rPr lang="fr-FR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Produits Proposés</a:t>
            </a:r>
            <a:endParaRPr lang="fr-FR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36912"/>
            <a:ext cx="2952328" cy="2232248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565656"/>
                </a:solidFill>
              </a:rPr>
              <a:t>Chaussures type sport</a:t>
            </a:r>
          </a:p>
          <a:p>
            <a:r>
              <a:rPr lang="fr-FR" sz="2000" dirty="0" smtClean="0">
                <a:solidFill>
                  <a:srgbClr val="565656"/>
                </a:solidFill>
              </a:rPr>
              <a:t>Vêtements</a:t>
            </a:r>
          </a:p>
          <a:p>
            <a:r>
              <a:rPr lang="fr-FR" sz="2000" dirty="0" smtClean="0">
                <a:solidFill>
                  <a:srgbClr val="565656"/>
                </a:solidFill>
              </a:rPr>
              <a:t>Ballons</a:t>
            </a:r>
          </a:p>
          <a:p>
            <a:r>
              <a:rPr lang="fr-FR" sz="2000" dirty="0" smtClean="0">
                <a:solidFill>
                  <a:srgbClr val="565656"/>
                </a:solidFill>
              </a:rPr>
              <a:t>Equipement de Golf</a:t>
            </a:r>
          </a:p>
          <a:p>
            <a:r>
              <a:rPr lang="fr-FR" sz="2000" dirty="0" smtClean="0">
                <a:solidFill>
                  <a:srgbClr val="565656"/>
                </a:solidFill>
              </a:rPr>
              <a:t>…etc</a:t>
            </a:r>
            <a:r>
              <a:rPr lang="fr-FR" sz="2000" dirty="0">
                <a:solidFill>
                  <a:srgbClr val="565656"/>
                </a:solidFill>
              </a:rPr>
              <a:t>.</a:t>
            </a:r>
            <a:endParaRPr lang="fr-FR" sz="2000" dirty="0" smtClean="0">
              <a:solidFill>
                <a:srgbClr val="565656"/>
              </a:solidFill>
            </a:endParaRPr>
          </a:p>
        </p:txBody>
      </p:sp>
      <p:pic>
        <p:nvPicPr>
          <p:cNvPr id="4098" name="Picture 2" descr="http://img5.cherchons.com/marchand/www.xshoes.fr/imagesproduits/produits/6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717" y="2348880"/>
            <a:ext cx="3373611" cy="33736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2688410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E6E6E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531156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Informations de l’Entreprise</a:t>
            </a:r>
            <a:endParaRPr lang="fr-FR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36912"/>
            <a:ext cx="7848872" cy="2952328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 salariés : </a:t>
            </a:r>
            <a:r>
              <a:rPr lang="fr-FR" sz="2000" dirty="0" smtClean="0">
                <a:solidFill>
                  <a:srgbClr val="565656"/>
                </a:solidFill>
              </a:rPr>
              <a:t>42 659 employés .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Chiffre </a:t>
            </a:r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d’affaires </a:t>
            </a:r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dirty="0" smtClean="0">
                <a:solidFill>
                  <a:srgbClr val="565656"/>
                </a:solidFill>
              </a:rPr>
              <a:t>10,38 milliards d’euro (en 2009).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Bénéfices : </a:t>
            </a:r>
            <a:r>
              <a:rPr lang="fr-FR" sz="2000" dirty="0" smtClean="0">
                <a:solidFill>
                  <a:srgbClr val="565656"/>
                </a:solidFill>
              </a:rPr>
              <a:t>Compris entre 523 et 528 millions d’euro.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Avantage concurrentiel : </a:t>
            </a:r>
            <a:r>
              <a:rPr lang="fr-FR" sz="2000" dirty="0" smtClean="0">
                <a:solidFill>
                  <a:srgbClr val="565656"/>
                </a:solidFill>
              </a:rPr>
              <a:t>L’inventeur est le premier sur le marché, ce qui lui donne un avantage concurrentiel.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Historique : </a:t>
            </a:r>
            <a:r>
              <a:rPr lang="fr-FR" sz="2000" dirty="0" smtClean="0">
                <a:solidFill>
                  <a:srgbClr val="565656"/>
                </a:solidFill>
              </a:rPr>
              <a:t>Fondée en 1949 par Adolf Dassler, Adidas Group AG est une firme allemande basée à Herzogenaurach</a:t>
            </a:r>
            <a:r>
              <a:rPr lang="fr-FR" sz="2000" dirty="0">
                <a:solidFill>
                  <a:srgbClr val="565656"/>
                </a:solidFill>
              </a:rPr>
              <a:t>.</a:t>
            </a:r>
            <a:endParaRPr lang="fr-FR" sz="2000" dirty="0" smtClean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25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15000">
        <p14:warp dir="in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E6E6E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531156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Services Présents dans l’Entreprise</a:t>
            </a:r>
            <a:endParaRPr lang="fr-FR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627784" y="2636912"/>
            <a:ext cx="4248472" cy="3312368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Marketing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de Production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Financier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Recherche &amp; Développement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Juridique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Achat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Logistique</a:t>
            </a:r>
          </a:p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Commercial</a:t>
            </a:r>
            <a:endParaRPr lang="fr-FR" sz="2000" dirty="0" smtClean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51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E6E6E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531156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Principaux Concurrents</a:t>
            </a:r>
            <a:endParaRPr lang="fr-FR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627784" y="2492896"/>
            <a:ext cx="4176464" cy="432048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5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Adidas a 3 principaux concurrents :</a:t>
            </a:r>
          </a:p>
        </p:txBody>
      </p:sp>
      <p:pic>
        <p:nvPicPr>
          <p:cNvPr id="2050" name="Picture 2" descr="http://4.bp.blogspot.com/_auvHaYxBbfY/S_rrjF5D2OI/AAAAAAAAA8k/kCQDPZRfPGY/s400/nik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30425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outique-rugby.com/media/catalog/category/puma_rugby_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120" y="3284984"/>
            <a:ext cx="2304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outique-sport-mode.com/site/medias/reebok-logo.g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304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394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E6E6E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5311562" cy="1152128"/>
          </a:xfrm>
        </p:spPr>
        <p:txBody>
          <a:bodyPr>
            <a:normAutofit/>
          </a:bodyPr>
          <a:lstStyle/>
          <a:p>
            <a:pPr algn="ctr"/>
            <a:r>
              <a:rPr lang="fr-FR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Pourquoi ce choix ?</a:t>
            </a:r>
            <a:endParaRPr lang="fr-FR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83568" y="2636912"/>
            <a:ext cx="7848872" cy="792088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565656"/>
                </a:solidFill>
              </a:rPr>
              <a:t>Nous avons choisi l’entreprise Adidas car elle fait partie des 10 marques les plus connues au monde.</a:t>
            </a:r>
          </a:p>
        </p:txBody>
      </p:sp>
      <p:pic>
        <p:nvPicPr>
          <p:cNvPr id="5123" name="Picture 3" descr="C:\Documents and Settings\f.motte\Bureau\Adidas-Logo-adidas-37452_1600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282" y="3501008"/>
            <a:ext cx="7892158" cy="2922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44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TC010258014[[fn=Thème Clair de lune]]</Template>
  <TotalTime>72</TotalTime>
  <Words>144</Words>
  <Application>Microsoft Office PowerPoint</Application>
  <PresentationFormat>Affichage à l'écran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Moonlight</vt:lpstr>
      <vt:lpstr>Diapositive 1</vt:lpstr>
      <vt:lpstr>Clients Potentiels</vt:lpstr>
      <vt:lpstr>Produits Proposés</vt:lpstr>
      <vt:lpstr>Informations de l’Entreprise</vt:lpstr>
      <vt:lpstr>Services Présents dans l’Entreprise</vt:lpstr>
      <vt:lpstr>Principaux Concurrents</vt:lpstr>
      <vt:lpstr>Pourquoi ce choix ?</vt:lpstr>
    </vt:vector>
  </TitlesOfParts>
  <Company>Région Languedoc Roussillon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motte fabien</dc:creator>
  <cp:lastModifiedBy>c.renaud</cp:lastModifiedBy>
  <cp:revision>8</cp:revision>
  <dcterms:created xsi:type="dcterms:W3CDTF">2011-02-01T14:29:20Z</dcterms:created>
  <dcterms:modified xsi:type="dcterms:W3CDTF">2011-02-02T07:41:59Z</dcterms:modified>
</cp:coreProperties>
</file>